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20" d="100"/>
          <a:sy n="20" d="100"/>
        </p:scale>
        <p:origin x="67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4-4D36-9F92-A4D1069D9468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D4-4D36-9F92-A4D1069D9468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D4-4D36-9F92-A4D1069D9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13770783"/>
        <c:axId val="1013774143"/>
      </c:barChart>
      <c:catAx>
        <c:axId val="1013770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pt-BR"/>
          </a:p>
        </c:txPr>
        <c:crossAx val="1013774143"/>
        <c:crosses val="autoZero"/>
        <c:auto val="1"/>
        <c:lblAlgn val="ctr"/>
        <c:lblOffset val="100"/>
        <c:noMultiLvlLbl val="0"/>
      </c:catAx>
      <c:valAx>
        <c:axId val="10137741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13770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A74AAE-E7E8-4BF7-8811-44D09E8C4FB0}" type="doc">
      <dgm:prSet loTypeId="urn:microsoft.com/office/officeart/2009/3/layout/BlockDescending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B0D2FD8-5729-4E16-B580-C1509FBD6612}">
      <dgm:prSet phldrT="[Texto]" phldr="1"/>
      <dgm:spPr>
        <a:blipFill dpi="0" rotWithShape="0">
          <a:blip xmlns:r="http://schemas.openxmlformats.org/officeDocument/2006/relationships" r:embed="rId1"/>
          <a:srcRect/>
          <a:stretch>
            <a:fillRect l="-17000" r="-8000" b="-4000"/>
          </a:stretch>
        </a:blipFill>
      </dgm:spPr>
      <dgm:t>
        <a:bodyPr/>
        <a:lstStyle/>
        <a:p>
          <a:endParaRPr lang="pt-BR" dirty="0"/>
        </a:p>
      </dgm:t>
    </dgm:pt>
    <dgm:pt modelId="{526F79E4-38D7-471C-87B0-66C9B4B3BEA8}" type="parTrans" cxnId="{FA1B5A67-CB33-4B9F-9718-4325A3F36B01}">
      <dgm:prSet/>
      <dgm:spPr/>
      <dgm:t>
        <a:bodyPr/>
        <a:lstStyle/>
        <a:p>
          <a:endParaRPr lang="pt-BR"/>
        </a:p>
      </dgm:t>
    </dgm:pt>
    <dgm:pt modelId="{3628F012-8332-4898-9DA6-D9A34F8191F0}" type="sibTrans" cxnId="{FA1B5A67-CB33-4B9F-9718-4325A3F36B01}">
      <dgm:prSet/>
      <dgm:spPr/>
      <dgm:t>
        <a:bodyPr/>
        <a:lstStyle/>
        <a:p>
          <a:endParaRPr lang="pt-BR"/>
        </a:p>
      </dgm:t>
    </dgm:pt>
    <dgm:pt modelId="{017110EA-EB1E-4C97-BF7F-1F82C9E09543}">
      <dgm:prSet phldrT="[Texto]" phldr="1"/>
      <dgm:spPr>
        <a:blipFill dpi="0" rotWithShape="0">
          <a:blip xmlns:r="http://schemas.openxmlformats.org/officeDocument/2006/relationships" r:embed="rId2"/>
          <a:srcRect/>
          <a:stretch>
            <a:fillRect l="-15000"/>
          </a:stretch>
        </a:blipFill>
      </dgm:spPr>
      <dgm:t>
        <a:bodyPr/>
        <a:lstStyle/>
        <a:p>
          <a:endParaRPr lang="pt-BR" dirty="0"/>
        </a:p>
      </dgm:t>
    </dgm:pt>
    <dgm:pt modelId="{CF45864E-F283-45D3-87AE-13C9B34074DA}" type="parTrans" cxnId="{4B832FBC-9670-4F07-8264-8E52F8FC9565}">
      <dgm:prSet/>
      <dgm:spPr/>
      <dgm:t>
        <a:bodyPr/>
        <a:lstStyle/>
        <a:p>
          <a:endParaRPr lang="pt-BR"/>
        </a:p>
      </dgm:t>
    </dgm:pt>
    <dgm:pt modelId="{2B29E1DF-AD41-4B3A-B8C2-F955E1E4F02B}" type="sibTrans" cxnId="{4B832FBC-9670-4F07-8264-8E52F8FC9565}">
      <dgm:prSet/>
      <dgm:spPr/>
      <dgm:t>
        <a:bodyPr/>
        <a:lstStyle/>
        <a:p>
          <a:endParaRPr lang="pt-BR"/>
        </a:p>
      </dgm:t>
    </dgm:pt>
    <dgm:pt modelId="{4EE38DFA-62C9-4B02-934A-6C1B95E09438}">
      <dgm:prSet phldrT="[Texto]" phldr="1"/>
      <dgm:spPr>
        <a:blipFill dpi="0" rotWithShape="0">
          <a:blip xmlns:r="http://schemas.openxmlformats.org/officeDocument/2006/relationships" r:embed="rId3"/>
          <a:srcRect/>
          <a:stretch>
            <a:fillRect l="-30000" r="-16000"/>
          </a:stretch>
        </a:blipFill>
      </dgm:spPr>
      <dgm:t>
        <a:bodyPr/>
        <a:lstStyle/>
        <a:p>
          <a:endParaRPr lang="pt-BR" dirty="0"/>
        </a:p>
      </dgm:t>
    </dgm:pt>
    <dgm:pt modelId="{53FBC2BE-C7F6-4324-885D-06CC1F9CFA73}" type="parTrans" cxnId="{558463A3-DF56-4AA5-8188-B28ABC171B86}">
      <dgm:prSet/>
      <dgm:spPr/>
      <dgm:t>
        <a:bodyPr/>
        <a:lstStyle/>
        <a:p>
          <a:endParaRPr lang="pt-BR"/>
        </a:p>
      </dgm:t>
    </dgm:pt>
    <dgm:pt modelId="{B5DB773A-9250-44C5-A42F-B73145BEDEF0}" type="sibTrans" cxnId="{558463A3-DF56-4AA5-8188-B28ABC171B86}">
      <dgm:prSet/>
      <dgm:spPr/>
      <dgm:t>
        <a:bodyPr/>
        <a:lstStyle/>
        <a:p>
          <a:endParaRPr lang="pt-BR"/>
        </a:p>
      </dgm:t>
    </dgm:pt>
    <dgm:pt modelId="{6E82F4F4-A846-47C5-9122-4F1B651EB1EE}" type="pres">
      <dgm:prSet presAssocID="{C8A74AAE-E7E8-4BF7-8811-44D09E8C4FB0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F8A6FBC6-3E1F-4491-B6E7-D8CC0CFAAF31}" type="pres">
      <dgm:prSet presAssocID="{FB0D2FD8-5729-4E16-B580-C1509FBD6612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9330A51-CA9A-4E16-87F4-3F4948414941}" type="pres">
      <dgm:prSet presAssocID="{FB0D2FD8-5729-4E16-B580-C1509FBD6612}" presName="childText_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7A1D30B-ECA0-4884-91A8-620EDAF3E804}" type="pres">
      <dgm:prSet presAssocID="{FB0D2FD8-5729-4E16-B580-C1509FBD6612}" presName="accentShape_1" presStyleCnt="0"/>
      <dgm:spPr/>
    </dgm:pt>
    <dgm:pt modelId="{0011B7E5-33A5-4D24-86CF-94318EC93484}" type="pres">
      <dgm:prSet presAssocID="{FB0D2FD8-5729-4E16-B580-C1509FBD6612}" presName="imageRepeatNode" presStyleLbl="node1" presStyleIdx="0" presStyleCnt="3"/>
      <dgm:spPr/>
    </dgm:pt>
    <dgm:pt modelId="{B7BCF4B2-4A8B-4AE9-8614-48EB17D7FBD2}" type="pres">
      <dgm:prSet presAssocID="{017110EA-EB1E-4C97-BF7F-1F82C9E09543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B3C238C8-904B-4DA5-A405-7A20D938A4F3}" type="pres">
      <dgm:prSet presAssocID="{017110EA-EB1E-4C97-BF7F-1F82C9E09543}" presName="childText_2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54149E0-4BF0-4377-8AF8-870339528F61}" type="pres">
      <dgm:prSet presAssocID="{017110EA-EB1E-4C97-BF7F-1F82C9E09543}" presName="accentShape_2" presStyleCnt="0"/>
      <dgm:spPr/>
    </dgm:pt>
    <dgm:pt modelId="{530E0B82-309E-4186-B4CA-6BF4FDC6CFC5}" type="pres">
      <dgm:prSet presAssocID="{017110EA-EB1E-4C97-BF7F-1F82C9E09543}" presName="imageRepeatNode" presStyleLbl="node1" presStyleIdx="1" presStyleCnt="3" custLinFactNeighborX="-161" custLinFactNeighborY="42366"/>
      <dgm:spPr/>
    </dgm:pt>
    <dgm:pt modelId="{088CE025-8FF1-4F11-A1AF-94369ED08687}" type="pres">
      <dgm:prSet presAssocID="{4EE38DFA-62C9-4B02-934A-6C1B95E09438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A837C2E7-781A-4EF7-9E04-6F9925A9CB81}" type="pres">
      <dgm:prSet presAssocID="{4EE38DFA-62C9-4B02-934A-6C1B95E09438}" presName="childText_3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867BD80-0B42-4B3A-A2F5-7A0E98797708}" type="pres">
      <dgm:prSet presAssocID="{4EE38DFA-62C9-4B02-934A-6C1B95E09438}" presName="accentShape_3" presStyleCnt="0"/>
      <dgm:spPr/>
    </dgm:pt>
    <dgm:pt modelId="{3811BA5A-3980-48FC-9C91-4A4B16DF73A6}" type="pres">
      <dgm:prSet presAssocID="{4EE38DFA-62C9-4B02-934A-6C1B95E09438}" presName="imageRepeatNode" presStyleLbl="node1" presStyleIdx="2" presStyleCnt="3"/>
      <dgm:spPr/>
    </dgm:pt>
  </dgm:ptLst>
  <dgm:cxnLst>
    <dgm:cxn modelId="{B2604A2D-B5FD-4392-8798-D695C2626F6F}" type="presOf" srcId="{C8A74AAE-E7E8-4BF7-8811-44D09E8C4FB0}" destId="{6E82F4F4-A846-47C5-9122-4F1B651EB1EE}" srcOrd="0" destOrd="0" presId="urn:microsoft.com/office/officeart/2009/3/layout/BlockDescendingList"/>
    <dgm:cxn modelId="{FA1B5A67-CB33-4B9F-9718-4325A3F36B01}" srcId="{C8A74AAE-E7E8-4BF7-8811-44D09E8C4FB0}" destId="{FB0D2FD8-5729-4E16-B580-C1509FBD6612}" srcOrd="0" destOrd="0" parTransId="{526F79E4-38D7-471C-87B0-66C9B4B3BEA8}" sibTransId="{3628F012-8332-4898-9DA6-D9A34F8191F0}"/>
    <dgm:cxn modelId="{B294CA68-2F0B-4701-B831-513AC2E3BB67}" type="presOf" srcId="{017110EA-EB1E-4C97-BF7F-1F82C9E09543}" destId="{B7BCF4B2-4A8B-4AE9-8614-48EB17D7FBD2}" srcOrd="0" destOrd="0" presId="urn:microsoft.com/office/officeart/2009/3/layout/BlockDescendingList"/>
    <dgm:cxn modelId="{6B74064E-3822-49BD-9E3E-5CBA2BFED8BE}" type="presOf" srcId="{4EE38DFA-62C9-4B02-934A-6C1B95E09438}" destId="{3811BA5A-3980-48FC-9C91-4A4B16DF73A6}" srcOrd="1" destOrd="0" presId="urn:microsoft.com/office/officeart/2009/3/layout/BlockDescendingList"/>
    <dgm:cxn modelId="{416A3597-9D21-418F-A08B-0B0868FEE668}" type="presOf" srcId="{FB0D2FD8-5729-4E16-B580-C1509FBD6612}" destId="{F8A6FBC6-3E1F-4491-B6E7-D8CC0CFAAF31}" srcOrd="0" destOrd="0" presId="urn:microsoft.com/office/officeart/2009/3/layout/BlockDescendingList"/>
    <dgm:cxn modelId="{558463A3-DF56-4AA5-8188-B28ABC171B86}" srcId="{C8A74AAE-E7E8-4BF7-8811-44D09E8C4FB0}" destId="{4EE38DFA-62C9-4B02-934A-6C1B95E09438}" srcOrd="2" destOrd="0" parTransId="{53FBC2BE-C7F6-4324-885D-06CC1F9CFA73}" sibTransId="{B5DB773A-9250-44C5-A42F-B73145BEDEF0}"/>
    <dgm:cxn modelId="{ABD886AE-52C6-4CCD-90FF-7833AE9D832F}" type="presOf" srcId="{FB0D2FD8-5729-4E16-B580-C1509FBD6612}" destId="{0011B7E5-33A5-4D24-86CF-94318EC93484}" srcOrd="1" destOrd="0" presId="urn:microsoft.com/office/officeart/2009/3/layout/BlockDescendingList"/>
    <dgm:cxn modelId="{4B832FBC-9670-4F07-8264-8E52F8FC9565}" srcId="{C8A74AAE-E7E8-4BF7-8811-44D09E8C4FB0}" destId="{017110EA-EB1E-4C97-BF7F-1F82C9E09543}" srcOrd="1" destOrd="0" parTransId="{CF45864E-F283-45D3-87AE-13C9B34074DA}" sibTransId="{2B29E1DF-AD41-4B3A-B8C2-F955E1E4F02B}"/>
    <dgm:cxn modelId="{871AB5D7-2122-4DFD-B272-8EB4B25D8442}" type="presOf" srcId="{017110EA-EB1E-4C97-BF7F-1F82C9E09543}" destId="{530E0B82-309E-4186-B4CA-6BF4FDC6CFC5}" srcOrd="1" destOrd="0" presId="urn:microsoft.com/office/officeart/2009/3/layout/BlockDescendingList"/>
    <dgm:cxn modelId="{353000F0-FD05-4A9D-BE7E-05A0DFD93C3B}" type="presOf" srcId="{4EE38DFA-62C9-4B02-934A-6C1B95E09438}" destId="{088CE025-8FF1-4F11-A1AF-94369ED08687}" srcOrd="0" destOrd="0" presId="urn:microsoft.com/office/officeart/2009/3/layout/BlockDescendingList"/>
    <dgm:cxn modelId="{A6A4E8A9-54E2-4724-ADEC-68FD4021B13A}" type="presParOf" srcId="{6E82F4F4-A846-47C5-9122-4F1B651EB1EE}" destId="{F8A6FBC6-3E1F-4491-B6E7-D8CC0CFAAF31}" srcOrd="0" destOrd="0" presId="urn:microsoft.com/office/officeart/2009/3/layout/BlockDescendingList"/>
    <dgm:cxn modelId="{839685D3-61C5-4DA7-9D7A-627C19411EA7}" type="presParOf" srcId="{6E82F4F4-A846-47C5-9122-4F1B651EB1EE}" destId="{D9330A51-CA9A-4E16-87F4-3F4948414941}" srcOrd="1" destOrd="0" presId="urn:microsoft.com/office/officeart/2009/3/layout/BlockDescendingList"/>
    <dgm:cxn modelId="{AE3FF53C-102E-4BE9-9F44-15EB230737EB}" type="presParOf" srcId="{6E82F4F4-A846-47C5-9122-4F1B651EB1EE}" destId="{87A1D30B-ECA0-4884-91A8-620EDAF3E804}" srcOrd="2" destOrd="0" presId="urn:microsoft.com/office/officeart/2009/3/layout/BlockDescendingList"/>
    <dgm:cxn modelId="{FB63F4B6-DFCA-44EA-9DFC-F181F84533AC}" type="presParOf" srcId="{87A1D30B-ECA0-4884-91A8-620EDAF3E804}" destId="{0011B7E5-33A5-4D24-86CF-94318EC93484}" srcOrd="0" destOrd="0" presId="urn:microsoft.com/office/officeart/2009/3/layout/BlockDescendingList"/>
    <dgm:cxn modelId="{7CE6747F-386A-45B0-BB5B-7D4F4DFAA0EA}" type="presParOf" srcId="{6E82F4F4-A846-47C5-9122-4F1B651EB1EE}" destId="{B7BCF4B2-4A8B-4AE9-8614-48EB17D7FBD2}" srcOrd="3" destOrd="0" presId="urn:microsoft.com/office/officeart/2009/3/layout/BlockDescendingList"/>
    <dgm:cxn modelId="{B9DDB299-2E1C-4732-9934-A4042BA6F5FA}" type="presParOf" srcId="{6E82F4F4-A846-47C5-9122-4F1B651EB1EE}" destId="{B3C238C8-904B-4DA5-A405-7A20D938A4F3}" srcOrd="4" destOrd="0" presId="urn:microsoft.com/office/officeart/2009/3/layout/BlockDescendingList"/>
    <dgm:cxn modelId="{45E20124-3ABC-4C4D-91D7-D92405336B69}" type="presParOf" srcId="{6E82F4F4-A846-47C5-9122-4F1B651EB1EE}" destId="{E54149E0-4BF0-4377-8AF8-870339528F61}" srcOrd="5" destOrd="0" presId="urn:microsoft.com/office/officeart/2009/3/layout/BlockDescendingList"/>
    <dgm:cxn modelId="{0C2ADF27-C89E-49C0-8A31-E6BC3213C277}" type="presParOf" srcId="{E54149E0-4BF0-4377-8AF8-870339528F61}" destId="{530E0B82-309E-4186-B4CA-6BF4FDC6CFC5}" srcOrd="0" destOrd="0" presId="urn:microsoft.com/office/officeart/2009/3/layout/BlockDescendingList"/>
    <dgm:cxn modelId="{2960C5B5-7137-4633-94FF-4A3B0B186390}" type="presParOf" srcId="{6E82F4F4-A846-47C5-9122-4F1B651EB1EE}" destId="{088CE025-8FF1-4F11-A1AF-94369ED08687}" srcOrd="6" destOrd="0" presId="urn:microsoft.com/office/officeart/2009/3/layout/BlockDescendingList"/>
    <dgm:cxn modelId="{669E32C7-56BA-44C2-863D-8179DABC071D}" type="presParOf" srcId="{6E82F4F4-A846-47C5-9122-4F1B651EB1EE}" destId="{A837C2E7-781A-4EF7-9E04-6F9925A9CB81}" srcOrd="7" destOrd="0" presId="urn:microsoft.com/office/officeart/2009/3/layout/BlockDescendingList"/>
    <dgm:cxn modelId="{40794861-9726-4A06-B3A3-08494E3D6152}" type="presParOf" srcId="{6E82F4F4-A846-47C5-9122-4F1B651EB1EE}" destId="{1867BD80-0B42-4B3A-A2F5-7A0E98797708}" srcOrd="8" destOrd="0" presId="urn:microsoft.com/office/officeart/2009/3/layout/BlockDescendingList"/>
    <dgm:cxn modelId="{C4BB8719-01B3-45A5-9721-1A7CD6E4786A}" type="presParOf" srcId="{1867BD80-0B42-4B3A-A2F5-7A0E98797708}" destId="{3811BA5A-3980-48FC-9C91-4A4B16DF73A6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1BA5A-3980-48FC-9C91-4A4B16DF73A6}">
      <dsp:nvSpPr>
        <dsp:cNvPr id="0" name=""/>
        <dsp:cNvSpPr/>
      </dsp:nvSpPr>
      <dsp:spPr>
        <a:xfrm>
          <a:off x="11024213" y="2445068"/>
          <a:ext cx="3922380" cy="7462584"/>
        </a:xfrm>
        <a:prstGeom prst="rect">
          <a:avLst/>
        </a:prstGeom>
        <a:blipFill dpi="0" rotWithShape="0">
          <a:blip xmlns:r="http://schemas.openxmlformats.org/officeDocument/2006/relationships" r:embed="rId1"/>
          <a:srcRect/>
          <a:stretch>
            <a:fillRect l="-30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371475" bIns="82550" numCol="1" spcCol="1270" anchor="ctr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 dirty="0"/>
        </a:p>
      </dsp:txBody>
      <dsp:txXfrm rot="16200000">
        <a:off x="10981668" y="5293321"/>
        <a:ext cx="6716325" cy="1019819"/>
      </dsp:txXfrm>
    </dsp:sp>
    <dsp:sp modelId="{530E0B82-309E-4186-B4CA-6BF4FDC6CFC5}">
      <dsp:nvSpPr>
        <dsp:cNvPr id="0" name=""/>
        <dsp:cNvSpPr/>
      </dsp:nvSpPr>
      <dsp:spPr>
        <a:xfrm>
          <a:off x="6744803" y="1233978"/>
          <a:ext cx="3922380" cy="8717460"/>
        </a:xfrm>
        <a:prstGeom prst="rect">
          <a:avLst/>
        </a:prstGeom>
        <a:blipFill dpi="0" rotWithShape="0">
          <a:blip xmlns:r="http://schemas.openxmlformats.org/officeDocument/2006/relationships" r:embed="rId2"/>
          <a:srcRect/>
          <a:stretch>
            <a:fillRect l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371475" bIns="82550" numCol="1" spcCol="1270" anchor="ctr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 dirty="0"/>
        </a:p>
      </dsp:txBody>
      <dsp:txXfrm rot="16200000">
        <a:off x="6137564" y="4646926"/>
        <a:ext cx="7845714" cy="1019819"/>
      </dsp:txXfrm>
    </dsp:sp>
    <dsp:sp modelId="{0011B7E5-33A5-4D24-86CF-94318EC93484}">
      <dsp:nvSpPr>
        <dsp:cNvPr id="0" name=""/>
        <dsp:cNvSpPr/>
      </dsp:nvSpPr>
      <dsp:spPr>
        <a:xfrm>
          <a:off x="2465398" y="0"/>
          <a:ext cx="3922380" cy="9903672"/>
        </a:xfrm>
        <a:prstGeom prst="rect">
          <a:avLst/>
        </a:prstGeom>
        <a:blipFill dpi="0" rotWithShape="0">
          <a:blip xmlns:r="http://schemas.openxmlformats.org/officeDocument/2006/relationships" r:embed="rId3"/>
          <a:srcRect/>
          <a:stretch>
            <a:fillRect l="-17000" r="-8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371475" bIns="82550" numCol="1" spcCol="1270" anchor="ctr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 dirty="0"/>
        </a:p>
      </dsp:txBody>
      <dsp:txXfrm rot="16200000">
        <a:off x="1324364" y="3946742"/>
        <a:ext cx="8913304" cy="1019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756E0-10C5-4B1F-B915-E868826BBF1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64E0F-D7AA-4E75-A674-72668F76ED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50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64E0F-D7AA-4E75-A674-72668F76EDA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70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88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40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55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45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3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0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54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34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21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93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75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04320-768B-41BA-A299-21384945BF49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AC99E-3341-42F1-83A9-0CF2B2E15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68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web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>
            <a:extLst>
              <a:ext uri="{FF2B5EF4-FFF2-40B4-BE49-F238E27FC236}">
                <a16:creationId xmlns:a16="http://schemas.microsoft.com/office/drawing/2014/main" id="{9E4BFD91-F11D-66D2-1D26-5B5AAF204A6C}"/>
              </a:ext>
            </a:extLst>
          </p:cNvPr>
          <p:cNvSpPr/>
          <p:nvPr/>
        </p:nvSpPr>
        <p:spPr>
          <a:xfrm>
            <a:off x="0" y="0"/>
            <a:ext cx="32399288" cy="9954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B1543D-23F4-2683-2E9F-6BAF176970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9839" y="4844100"/>
            <a:ext cx="24299466" cy="2379579"/>
          </a:xfrm>
        </p:spPr>
        <p:txBody>
          <a:bodyPr>
            <a:normAutofit fontScale="85000" lnSpcReduction="10000"/>
          </a:bodyPr>
          <a:lstStyle/>
          <a:p>
            <a:r>
              <a:rPr lang="pt-BR" sz="8000" dirty="0">
                <a:latin typeface="Arial Black" panose="020B0A04020102020204" pitchFamily="34" charset="0"/>
              </a:rPr>
              <a:t>Título do estudo idêntico ao submetido no resumo (Fonte: Arial Black, tamanho 68 em negrito)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C6A2AF-A31B-2DCE-A7FF-DBA5FBFF36DE}"/>
              </a:ext>
            </a:extLst>
          </p:cNvPr>
          <p:cNvSpPr txBox="1"/>
          <p:nvPr/>
        </p:nvSpPr>
        <p:spPr>
          <a:xfrm>
            <a:off x="3859839" y="6690631"/>
            <a:ext cx="245272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u="sng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Oliveira, João de Souza</a:t>
            </a:r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¹; Abreu, Rita de Cássia¹; Bianco, Olindina Plácido² (o apresentador do pôster deve estar sublinhado, tamanho 44, fonte </a:t>
            </a:r>
            <a:r>
              <a:rPr lang="pt-BR" sz="4400" dirty="0" err="1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verdana</a:t>
            </a:r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)</a:t>
            </a:r>
          </a:p>
          <a:p>
            <a:pPr algn="ctr"/>
            <a:r>
              <a:rPr lang="pt-BR" sz="40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Afiliações: Instituição¹; Instituição² (Fonte </a:t>
            </a:r>
            <a:r>
              <a:rPr lang="pt-BR" sz="4000" dirty="0" err="1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verdana</a:t>
            </a:r>
            <a:r>
              <a:rPr lang="pt-BR" sz="40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, tamanho 40)</a:t>
            </a:r>
          </a:p>
          <a:p>
            <a:pPr algn="ctr"/>
            <a:r>
              <a:rPr lang="pt-BR" sz="4000" dirty="0" err="1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email.do.autor@principal</a:t>
            </a:r>
            <a:r>
              <a:rPr lang="pt-BR" sz="40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(Fonte </a:t>
            </a:r>
            <a:r>
              <a:rPr lang="pt-BR" sz="4000" dirty="0" err="1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verdana</a:t>
            </a:r>
            <a:r>
              <a:rPr lang="pt-BR" sz="40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, tamanho 40)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3D50E6A-C48C-0ECC-10DA-C65CD48264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582813"/>
              </p:ext>
            </p:extLst>
          </p:nvPr>
        </p:nvGraphicFramePr>
        <p:xfrm>
          <a:off x="-1029226" y="20159604"/>
          <a:ext cx="17411993" cy="9951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6E12AAF5-7510-5536-9151-DE8FD689FD7F}"/>
              </a:ext>
            </a:extLst>
          </p:cNvPr>
          <p:cNvSpPr txBox="1"/>
          <p:nvPr/>
        </p:nvSpPr>
        <p:spPr>
          <a:xfrm>
            <a:off x="1617098" y="14796721"/>
            <a:ext cx="124647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</a:rPr>
              <a:t>	A introdução deve ser escrita em parágrafo único, com o objetivo do trabalho no fim do parágrafo. Você também pode optar por esquemas ou imagens que sintetizem, mas também esclareçam o seu trabalho. (Fonte </a:t>
            </a:r>
            <a:r>
              <a:rPr lang="pt-BR" sz="440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</a:rPr>
              <a:t>, tamanho 44 em todos os parágrafos).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734634EF-642A-E8FB-ADCE-C0491AFDBD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291017"/>
              </p:ext>
            </p:extLst>
          </p:nvPr>
        </p:nvGraphicFramePr>
        <p:xfrm>
          <a:off x="17723645" y="15860286"/>
          <a:ext cx="12926685" cy="9585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5832B13F-8E92-2E11-080D-4540B29CB534}"/>
              </a:ext>
            </a:extLst>
          </p:cNvPr>
          <p:cNvSpPr txBox="1"/>
          <p:nvPr/>
        </p:nvSpPr>
        <p:spPr>
          <a:xfrm>
            <a:off x="18185614" y="25966512"/>
            <a:ext cx="124647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</a:rPr>
              <a:t>	Recomendamos que escreva os resultados e discussão com tabelas e gráficos (Fonte </a:t>
            </a: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Verdana, </a:t>
            </a:r>
            <a:r>
              <a:rPr lang="en-US" sz="4400" dirty="0" err="1">
                <a:latin typeface="Verdana" panose="020B0604030504040204" pitchFamily="34" charset="0"/>
                <a:ea typeface="Verdana" panose="020B0604030504040204" pitchFamily="34" charset="0"/>
              </a:rPr>
              <a:t>tamanho</a:t>
            </a: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 44).</a:t>
            </a:r>
            <a:endParaRPr lang="pt-BR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D46694-B0CA-36F3-B2EE-0B3D1E977282}"/>
              </a:ext>
            </a:extLst>
          </p:cNvPr>
          <p:cNvSpPr txBox="1"/>
          <p:nvPr/>
        </p:nvSpPr>
        <p:spPr>
          <a:xfrm>
            <a:off x="18185614" y="37102948"/>
            <a:ext cx="124647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</a:rPr>
              <a:t>	Reserve um espaço para divulgar as instituições que apoiam o seu trabalho. Evite utilizar lista de referências bibliográficas. (Fonte </a:t>
            </a:r>
            <a:r>
              <a:rPr lang="pt-BR" sz="440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4400" dirty="0">
                <a:latin typeface="Verdana" panose="020B0604030504040204" pitchFamily="34" charset="0"/>
                <a:ea typeface="Verdana" panose="020B0604030504040204" pitchFamily="34" charset="0"/>
              </a:rPr>
              <a:t>, tamanho 44). 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C6A9741C-731A-D0ED-E18C-D8B01CBA3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715" y="39527318"/>
            <a:ext cx="6477631" cy="457939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4CDC950-55B9-B026-DD02-05FD9439C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044" y="40869463"/>
            <a:ext cx="6477631" cy="2086897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5BF65B72-31E4-68B4-5B60-7C7D436DCBC4}"/>
              </a:ext>
            </a:extLst>
          </p:cNvPr>
          <p:cNvSpPr/>
          <p:nvPr/>
        </p:nvSpPr>
        <p:spPr>
          <a:xfrm>
            <a:off x="1444413" y="12686075"/>
            <a:ext cx="12464716" cy="187692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latin typeface="Verdana" panose="020B0604030504040204" pitchFamily="34" charset="0"/>
                <a:ea typeface="Verdana" panose="020B0604030504040204" pitchFamily="34" charset="0"/>
              </a:rPr>
              <a:t>Introdução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324007B-ADF4-5C16-7895-70F90160E171}"/>
              </a:ext>
            </a:extLst>
          </p:cNvPr>
          <p:cNvSpPr/>
          <p:nvPr/>
        </p:nvSpPr>
        <p:spPr>
          <a:xfrm>
            <a:off x="1444413" y="31502983"/>
            <a:ext cx="12464716" cy="187692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latin typeface="Verdana" panose="020B0604030504040204" pitchFamily="34" charset="0"/>
                <a:ea typeface="Verdana" panose="020B0604030504040204" pitchFamily="34" charset="0"/>
              </a:rPr>
              <a:t>Material e Métodos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841F43B-5283-4452-A0E0-EDBDC2CEC45F}"/>
              </a:ext>
            </a:extLst>
          </p:cNvPr>
          <p:cNvSpPr txBox="1"/>
          <p:nvPr/>
        </p:nvSpPr>
        <p:spPr>
          <a:xfrm>
            <a:off x="1310311" y="30234886"/>
            <a:ext cx="125988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Legenda 1. Logo abaixo das imagens, em fonte </a:t>
            </a:r>
            <a:r>
              <a:rPr lang="pt-BR" sz="30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3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em tamanho 30.</a:t>
            </a:r>
            <a:endParaRPr lang="pt-BR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CCAFA7E4-F3E0-A866-1BD3-C0EAE9155BC3}"/>
              </a:ext>
            </a:extLst>
          </p:cNvPr>
          <p:cNvCxnSpPr/>
          <p:nvPr/>
        </p:nvCxnSpPr>
        <p:spPr>
          <a:xfrm>
            <a:off x="0" y="9985411"/>
            <a:ext cx="323992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Losango 32">
            <a:extLst>
              <a:ext uri="{FF2B5EF4-FFF2-40B4-BE49-F238E27FC236}">
                <a16:creationId xmlns:a16="http://schemas.microsoft.com/office/drawing/2014/main" id="{4090A86C-287D-E8F1-8C0E-66A7183BE681}"/>
              </a:ext>
            </a:extLst>
          </p:cNvPr>
          <p:cNvSpPr/>
          <p:nvPr/>
        </p:nvSpPr>
        <p:spPr>
          <a:xfrm>
            <a:off x="15794938" y="9493572"/>
            <a:ext cx="1175658" cy="907263"/>
          </a:xfrm>
          <a:prstGeom prst="diamond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FEE91606-6848-ECA6-4754-1BE8556FACE2}"/>
              </a:ext>
            </a:extLst>
          </p:cNvPr>
          <p:cNvSpPr/>
          <p:nvPr/>
        </p:nvSpPr>
        <p:spPr>
          <a:xfrm>
            <a:off x="-1029226" y="8835729"/>
            <a:ext cx="1847373" cy="218519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9B757783-D32B-3E18-50E9-09F9A0412493}"/>
              </a:ext>
            </a:extLst>
          </p:cNvPr>
          <p:cNvSpPr/>
          <p:nvPr/>
        </p:nvSpPr>
        <p:spPr>
          <a:xfrm>
            <a:off x="31428741" y="8835729"/>
            <a:ext cx="1847373" cy="218519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F22D42D0-756F-4D14-4B13-7975FBB096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975" y="-1820236"/>
            <a:ext cx="12363584" cy="8445458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03C40A42-8DE6-12F4-4DAC-F88A159E6622}"/>
              </a:ext>
            </a:extLst>
          </p:cNvPr>
          <p:cNvSpPr txBox="1"/>
          <p:nvPr/>
        </p:nvSpPr>
        <p:spPr>
          <a:xfrm>
            <a:off x="1617098" y="33926978"/>
            <a:ext cx="1246471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4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	Escrever a metodologia utilizada para a realização do trabalho em parágrafo único (Fonte </a:t>
            </a:r>
            <a:r>
              <a:rPr lang="pt-BR" sz="44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44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tamanho 44). Você também pode optar por esquemas e imagens.</a:t>
            </a:r>
            <a:endParaRPr lang="pt-BR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090CDF6C-600B-A9DC-9206-CD7C096B924B}"/>
              </a:ext>
            </a:extLst>
          </p:cNvPr>
          <p:cNvSpPr/>
          <p:nvPr/>
        </p:nvSpPr>
        <p:spPr>
          <a:xfrm>
            <a:off x="1617098" y="38344516"/>
            <a:ext cx="2598821" cy="368893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B3530198-3D2B-CDEE-4AE0-65BD7AB47AC2}"/>
              </a:ext>
            </a:extLst>
          </p:cNvPr>
          <p:cNvSpPr/>
          <p:nvPr/>
        </p:nvSpPr>
        <p:spPr>
          <a:xfrm>
            <a:off x="6010156" y="38344516"/>
            <a:ext cx="2598821" cy="368893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5A397AC1-84D8-C1F6-0115-446D471C0EE9}"/>
              </a:ext>
            </a:extLst>
          </p:cNvPr>
          <p:cNvSpPr/>
          <p:nvPr/>
        </p:nvSpPr>
        <p:spPr>
          <a:xfrm>
            <a:off x="10314891" y="38344516"/>
            <a:ext cx="2598821" cy="368893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8EA834C4-35F7-CCCC-2B61-09C1F17558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63" y="37590714"/>
            <a:ext cx="2504455" cy="250445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DB108E03-CE8F-7EB9-E990-B49EC26D1F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514" y="38495888"/>
            <a:ext cx="2477081" cy="2477081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10587529-AF71-2BE3-0617-08914BD6E6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170" y="39386023"/>
            <a:ext cx="1690973" cy="1690973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879E3A78-4CC2-5464-A11F-39B3E6BA31ED}"/>
              </a:ext>
            </a:extLst>
          </p:cNvPr>
          <p:cNvSpPr txBox="1"/>
          <p:nvPr/>
        </p:nvSpPr>
        <p:spPr>
          <a:xfrm>
            <a:off x="1444413" y="42225953"/>
            <a:ext cx="124647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Legenda 2. Logo abaixo das imagens, em fonte </a:t>
            </a:r>
            <a:r>
              <a:rPr lang="pt-BR" sz="30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3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em tamanho 30.</a:t>
            </a:r>
            <a:endParaRPr lang="pt-BR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C5ABE8DF-1DE7-0244-6381-3EAAA2675E4A}"/>
              </a:ext>
            </a:extLst>
          </p:cNvPr>
          <p:cNvSpPr/>
          <p:nvPr/>
        </p:nvSpPr>
        <p:spPr>
          <a:xfrm>
            <a:off x="18185614" y="34882374"/>
            <a:ext cx="12464716" cy="187692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latin typeface="Verdana" panose="020B0604030504040204" pitchFamily="34" charset="0"/>
                <a:ea typeface="Verdana" panose="020B0604030504040204" pitchFamily="34" charset="0"/>
              </a:rPr>
              <a:t>Agradecimentos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2D67EE2A-128E-28D7-FF89-4411D1834374}"/>
              </a:ext>
            </a:extLst>
          </p:cNvPr>
          <p:cNvSpPr/>
          <p:nvPr/>
        </p:nvSpPr>
        <p:spPr>
          <a:xfrm>
            <a:off x="18185614" y="12686075"/>
            <a:ext cx="12464716" cy="187692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latin typeface="Verdana" panose="020B0604030504040204" pitchFamily="34" charset="0"/>
                <a:ea typeface="Verdana" panose="020B0604030504040204" pitchFamily="34" charset="0"/>
              </a:rPr>
              <a:t>Resultados e Discussão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AE09DD84-807B-94D5-4DFA-5F8872B6F772}"/>
              </a:ext>
            </a:extLst>
          </p:cNvPr>
          <p:cNvSpPr/>
          <p:nvPr/>
        </p:nvSpPr>
        <p:spPr>
          <a:xfrm>
            <a:off x="18185614" y="28478523"/>
            <a:ext cx="12464716" cy="187692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latin typeface="Verdana" panose="020B0604030504040204" pitchFamily="34" charset="0"/>
                <a:ea typeface="Verdana" panose="020B0604030504040204" pitchFamily="34" charset="0"/>
              </a:rPr>
              <a:t>Conclusão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7250E03-0DD9-4BAB-5576-DF4608120C98}"/>
              </a:ext>
            </a:extLst>
          </p:cNvPr>
          <p:cNvSpPr txBox="1"/>
          <p:nvPr/>
        </p:nvSpPr>
        <p:spPr>
          <a:xfrm>
            <a:off x="18185614" y="30754687"/>
            <a:ext cx="1246471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4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	Escrever breve conclusão sobre seu trabalho, em parágrafo único (Fonte </a:t>
            </a:r>
            <a:r>
              <a:rPr lang="pt-BR" sz="44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pt-BR" sz="44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tamanho 44). Opte por utilizar alinhamento de parágrafos justificado em todos os tópicos do banner.</a:t>
            </a:r>
            <a:endParaRPr lang="pt-BR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64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</TotalTime>
  <Words>278</Words>
  <Application>Microsoft Office PowerPoint</Application>
  <PresentationFormat>Personalizar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Verdana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Mário Herculano</dc:creator>
  <cp:lastModifiedBy>Mário Herculano</cp:lastModifiedBy>
  <cp:revision>2</cp:revision>
  <dcterms:created xsi:type="dcterms:W3CDTF">2025-06-26T21:22:41Z</dcterms:created>
  <dcterms:modified xsi:type="dcterms:W3CDTF">2025-06-26T23:44:47Z</dcterms:modified>
</cp:coreProperties>
</file>